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82" r:id="rId18"/>
    <p:sldId id="271" r:id="rId19"/>
    <p:sldId id="279" r:id="rId20"/>
    <p:sldId id="273" r:id="rId21"/>
    <p:sldId id="272" r:id="rId22"/>
    <p:sldId id="280" r:id="rId23"/>
    <p:sldId id="285" r:id="rId24"/>
    <p:sldId id="274" r:id="rId25"/>
    <p:sldId id="275" r:id="rId26"/>
    <p:sldId id="284" r:id="rId27"/>
    <p:sldId id="283" r:id="rId28"/>
    <p:sldId id="276" r:id="rId29"/>
    <p:sldId id="277" r:id="rId30"/>
    <p:sldId id="278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3C040-66F0-4465-8677-D7A5717226B5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79369-BFD5-4C60-9BBD-EB1EF0B8B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06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Throughout the day: collaborative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79369-BFD5-4C60-9BBD-EB1EF0B8B5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8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79369-BFD5-4C60-9BBD-EB1EF0B8B5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6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new teams for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79369-BFD5-4C60-9BBD-EB1EF0B8B54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24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Add &lt;h1&gt;….&lt;/h1&gt;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679369-BFD5-4C60-9BBD-EB1EF0B8B54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4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65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7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168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6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5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9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34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28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98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651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DF799C6-A9B5-45C3-85EA-4F8188101BE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43C4BC4-878C-4ED5-A1B3-F2903FA8C45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796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Go_(programming_language)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s://es.wikipedia.org/wiki/Divisi%C3%B3n_(matem%C3%A1tica)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://order.uprintinvitations.com/Invitations-Boys/Babyface-128-Birthday-Invitations-With-CLIPART-ALL-COLORS.htm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CB99-42CB-4808-8FED-7EA9CDAE1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Beautiful Patterns – Day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D4C298-B906-4163-8A8B-B9CB11D0D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:D</a:t>
            </a:r>
          </a:p>
        </p:txBody>
      </p:sp>
    </p:spTree>
    <p:extLst>
      <p:ext uri="{BB962C8B-B14F-4D97-AF65-F5344CB8AC3E}">
        <p14:creationId xmlns:p14="http://schemas.microsoft.com/office/powerpoint/2010/main" val="279534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A374-7ABF-473E-B9B1-9F35CF4C7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B4E1F5-C3A0-4B80-AD68-27E060E4C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53" y="445906"/>
            <a:ext cx="5337422" cy="5966187"/>
          </a:xfrm>
        </p:spPr>
      </p:pic>
    </p:spTree>
    <p:extLst>
      <p:ext uri="{BB962C8B-B14F-4D97-AF65-F5344CB8AC3E}">
        <p14:creationId xmlns:p14="http://schemas.microsoft.com/office/powerpoint/2010/main" val="7069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1DE06A-5F96-4018-9552-4BA4906B52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855" y="1643057"/>
            <a:ext cx="4629727" cy="4629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7055D-0539-4BC3-A476-E63B69F5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 is it?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CD0AC8-4C76-40BA-A0FB-B82D9788D27D}"/>
              </a:ext>
            </a:extLst>
          </p:cNvPr>
          <p:cNvSpPr txBox="1">
            <a:spLocks/>
          </p:cNvSpPr>
          <p:nvPr/>
        </p:nvSpPr>
        <p:spPr>
          <a:xfrm>
            <a:off x="849745" y="2084829"/>
            <a:ext cx="10815782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Where can we find patterns?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Visual?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Audio?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Action?</a:t>
            </a: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090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3260-B20F-4FF2-9860-33C5777E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go to a restaurant?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EA35E-F113-4BDB-B5BC-55C93BA9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20" y="1978444"/>
            <a:ext cx="5597597" cy="42943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F141F-712F-4A87-AFC0-09CB20CE0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789381"/>
            <a:ext cx="3837709" cy="38377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A5D99-ED73-4959-93E3-8EF1FBEA8675}"/>
              </a:ext>
            </a:extLst>
          </p:cNvPr>
          <p:cNvCxnSpPr/>
          <p:nvPr/>
        </p:nvCxnSpPr>
        <p:spPr>
          <a:xfrm flipV="1">
            <a:off x="3694545" y="5135418"/>
            <a:ext cx="2401455" cy="18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57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2E17-4544-49FC-9071-3C2DE78FC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Pattern we saw today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F89E1F-09C8-403B-8E0C-9BCD252B0808}"/>
              </a:ext>
            </a:extLst>
          </p:cNvPr>
          <p:cNvSpPr txBox="1">
            <a:spLocks/>
          </p:cNvSpPr>
          <p:nvPr/>
        </p:nvSpPr>
        <p:spPr>
          <a:xfrm>
            <a:off x="775855" y="2084829"/>
            <a:ext cx="10723418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How did I choose your teams?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Have you seen any other patterns today?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997BA-E80F-4E04-8970-369F2ECD3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23" y="3584445"/>
            <a:ext cx="4412281" cy="293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31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91DC1-5DF1-483F-AAD6-88A0ABE05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– How to find a partner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111991D-8A9A-4BD2-B46A-C26EF2512815}"/>
              </a:ext>
            </a:extLst>
          </p:cNvPr>
          <p:cNvSpPr txBox="1">
            <a:spLocks/>
          </p:cNvSpPr>
          <p:nvPr/>
        </p:nvSpPr>
        <p:spPr>
          <a:xfrm>
            <a:off x="775855" y="2084829"/>
            <a:ext cx="10723418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3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4FA5BF-776D-483B-ABF9-E0F600B2B6CD}"/>
              </a:ext>
            </a:extLst>
          </p:cNvPr>
          <p:cNvSpPr txBox="1">
            <a:spLocks/>
          </p:cNvSpPr>
          <p:nvPr/>
        </p:nvSpPr>
        <p:spPr>
          <a:xfrm>
            <a:off x="928255" y="1978611"/>
            <a:ext cx="10723418" cy="4602297"/>
          </a:xfrm>
          <a:prstGeom prst="rect">
            <a:avLst/>
          </a:prstGeom>
        </p:spPr>
        <p:txBody>
          <a:bodyPr vert="horz" lIns="45720" tIns="45720" rIns="4572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How can we maximize happiness for people looking to date someone?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Let’s play the dating game: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1</a:t>
            </a:r>
            <a:r>
              <a:rPr lang="en-US" sz="4000" baseline="30000" dirty="0"/>
              <a:t>st</a:t>
            </a:r>
            <a:r>
              <a:rPr lang="en-US" sz="4000" dirty="0"/>
              <a:t> choice: 4 points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2</a:t>
            </a:r>
            <a:r>
              <a:rPr lang="en-US" sz="4000" baseline="30000" dirty="0"/>
              <a:t>nd</a:t>
            </a:r>
            <a:r>
              <a:rPr lang="en-US" sz="4000" dirty="0"/>
              <a:t> choice: 3 points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3</a:t>
            </a:r>
            <a:r>
              <a:rPr lang="en-US" sz="4000" baseline="30000" dirty="0"/>
              <a:t>rd</a:t>
            </a:r>
            <a:r>
              <a:rPr lang="en-US" sz="4000" dirty="0"/>
              <a:t> choice: 2 points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4</a:t>
            </a:r>
            <a:r>
              <a:rPr lang="en-US" sz="4000" baseline="30000" dirty="0"/>
              <a:t>th</a:t>
            </a:r>
            <a:r>
              <a:rPr lang="en-US" sz="4000" dirty="0"/>
              <a:t> choice: 1 point</a:t>
            </a:r>
          </a:p>
        </p:txBody>
      </p:sp>
    </p:spTree>
    <p:extLst>
      <p:ext uri="{BB962C8B-B14F-4D97-AF65-F5344CB8AC3E}">
        <p14:creationId xmlns:p14="http://schemas.microsoft.com/office/powerpoint/2010/main" val="10973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FD345-4758-43A7-A9D5-E9939CAEA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</a:t>
            </a:r>
            <a:r>
              <a:rPr lang="en-US" dirty="0" err="1"/>
              <a:t>Go</a:t>
            </a:r>
            <a:r>
              <a:rPr lang="en-US" dirty="0"/>
              <a:t> </a:t>
            </a:r>
            <a:r>
              <a:rPr lang="en-US" dirty="0" err="1"/>
              <a:t>Go</a:t>
            </a:r>
            <a:r>
              <a:rPr lang="en-US" dirty="0"/>
              <a:t>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F95C25-24EA-4575-A9B1-9B3144675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88" y="2250059"/>
            <a:ext cx="4022725" cy="4022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B46F7C-4C68-449A-B5BD-4D8C95F55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301673" y="681602"/>
            <a:ext cx="6640945" cy="23852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763EB-AE0F-41D4-BEE3-7E59BB2BEB3E}"/>
              </a:ext>
            </a:extLst>
          </p:cNvPr>
          <p:cNvSpPr txBox="1"/>
          <p:nvPr/>
        </p:nvSpPr>
        <p:spPr>
          <a:xfrm>
            <a:off x="5301673" y="3198168"/>
            <a:ext cx="66409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Go_(programming_language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041A6-D7E9-4F3D-BC22-44E2C32815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673" y="3052123"/>
            <a:ext cx="4943471" cy="380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8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F406-159D-4515-97B4-99A3F23E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1287B-7890-4CA3-A25F-9626A5B5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1" y="1492349"/>
            <a:ext cx="9100018" cy="2876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0A2DD-B188-40AC-B918-E0A52E54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8" y="4226592"/>
            <a:ext cx="9157171" cy="25782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9549EF-D310-4AC4-A2D8-98679FA89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F406-159D-4515-97B4-99A3F23E5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2929C1-2F25-421D-B61B-B5E3593F8D3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360928" y="919018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It’s really just a simple pattern….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1287B-7890-4CA3-A25F-9626A5B5B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91" y="1492349"/>
            <a:ext cx="9100018" cy="2876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A0A2DD-B188-40AC-B918-E0A52E5468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8" y="4226592"/>
            <a:ext cx="9157171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4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D881-EA85-4162-9AA2-80D48758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ways to use this pattern?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CD81BA-B429-4695-AB52-012EA84485F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617561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Create your own problem!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Show the class how you solve the problem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9D6D2-025E-43B1-9F33-8F59BEF95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45" y="2946400"/>
            <a:ext cx="4650417" cy="34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8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332DC3-D532-4D59-A4D1-CF183E44A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F03B5-2A67-49F2-8AFC-807433367E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Lunch</a:t>
            </a:r>
          </a:p>
        </p:txBody>
      </p:sp>
    </p:spTree>
    <p:extLst>
      <p:ext uri="{BB962C8B-B14F-4D97-AF65-F5344CB8AC3E}">
        <p14:creationId xmlns:p14="http://schemas.microsoft.com/office/powerpoint/2010/main" val="63813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29F9-E373-44B3-B898-8CB4F0B70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 Up: Draw an engineer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A39DA2-4783-4605-89DB-D2212529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15" y="2286000"/>
            <a:ext cx="6285507" cy="4022725"/>
          </a:xfrm>
        </p:spPr>
      </p:pic>
    </p:spTree>
    <p:extLst>
      <p:ext uri="{BB962C8B-B14F-4D97-AF65-F5344CB8AC3E}">
        <p14:creationId xmlns:p14="http://schemas.microsoft.com/office/powerpoint/2010/main" val="246446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53260-B20F-4FF2-9860-33C5777E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a computer like a restaurant?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EA35E-F113-4BDB-B5BC-55C93BA9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620" y="1978444"/>
            <a:ext cx="5597597" cy="42943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F141F-712F-4A87-AFC0-09CB20CE0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789381"/>
            <a:ext cx="3837709" cy="383770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CA5D99-ED73-4959-93E3-8EF1FBEA8675}"/>
              </a:ext>
            </a:extLst>
          </p:cNvPr>
          <p:cNvCxnSpPr/>
          <p:nvPr/>
        </p:nvCxnSpPr>
        <p:spPr>
          <a:xfrm flipV="1">
            <a:off x="3694545" y="5135418"/>
            <a:ext cx="2401455" cy="1847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694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19154-D548-4E9B-8D7A-98CD736F76D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691" y="4572175"/>
            <a:ext cx="2930236" cy="2930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09487-BF54-4C84-B358-E282737C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Computer is the kitchen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AAE193-430A-4127-B411-6A58A81537BE}"/>
              </a:ext>
            </a:extLst>
          </p:cNvPr>
          <p:cNvSpPr txBox="1">
            <a:spLocks/>
          </p:cNvSpPr>
          <p:nvPr/>
        </p:nvSpPr>
        <p:spPr>
          <a:xfrm>
            <a:off x="863600" y="1989878"/>
            <a:ext cx="10723418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Customer is the user– creating directions and tasks for the kitchen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Waiters/Chefs follow the rules that the manager put in place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We are the managers when we write code!</a:t>
            </a:r>
          </a:p>
        </p:txBody>
      </p:sp>
    </p:spTree>
    <p:extLst>
      <p:ext uri="{BB962C8B-B14F-4D97-AF65-F5344CB8AC3E}">
        <p14:creationId xmlns:p14="http://schemas.microsoft.com/office/powerpoint/2010/main" val="47094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635F4-E4D2-4787-9A19-C0E22850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3B8421-73B4-40B6-AF63-EDA80F46A47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737801" y="1814946"/>
            <a:ext cx="6115582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Websites are built with code</a:t>
            </a:r>
          </a:p>
          <a:p>
            <a:pPr lvl="2"/>
            <a:r>
              <a:rPr lang="en-US" sz="3600" dirty="0"/>
              <a:t>HTML: Provides the basic outline of content for the page</a:t>
            </a:r>
          </a:p>
          <a:p>
            <a:pPr lvl="2"/>
            <a:r>
              <a:rPr lang="en-US" sz="3600" dirty="0"/>
              <a:t>CSS: Makes the website look pretty</a:t>
            </a:r>
          </a:p>
          <a:p>
            <a:pPr lvl="2"/>
            <a:r>
              <a:rPr lang="en-US" sz="3600" dirty="0"/>
              <a:t>JavaScript: Makes cool customized effects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2941B-34BA-4B8D-A37B-9DF2F438922A}"/>
              </a:ext>
            </a:extLst>
          </p:cNvPr>
          <p:cNvSpPr txBox="1"/>
          <p:nvPr/>
        </p:nvSpPr>
        <p:spPr>
          <a:xfrm>
            <a:off x="6359313" y="6864528"/>
            <a:ext cx="48085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s://es.wikipedia.org/wiki/Divisi%C3%B3n_(matem%C3%A1tica)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6ECB53-0BC8-4A10-AED8-E19F7FCD9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383" y="1448857"/>
            <a:ext cx="5148082" cy="447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6049-6254-4504-8BF2-155B47FDF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D6EC8-E9E5-4D79-959A-BE5951882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33418"/>
            <a:ext cx="9720073" cy="402336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b="1" dirty="0"/>
              <a:t>Hypertext Markup Language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b="1" dirty="0"/>
              <a:t>Tags</a:t>
            </a:r>
            <a:r>
              <a:rPr lang="en-US" sz="4000" dirty="0"/>
              <a:t> different parts of the website to make them look and function in different ways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4000" dirty="0"/>
              <a:t>&lt;div&gt; &lt;/div&gt;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4000" dirty="0"/>
              <a:t>&lt;p&gt; &lt;/p&gt;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4000" dirty="0"/>
              <a:t>&lt;b&gt; </a:t>
            </a:r>
            <a:r>
              <a:rPr lang="en-US" sz="4000" b="1" dirty="0"/>
              <a:t>These words will be </a:t>
            </a:r>
            <a:r>
              <a:rPr lang="en-US" sz="4000" b="1" dirty="0" smtClean="0"/>
              <a:t>bold </a:t>
            </a:r>
            <a:r>
              <a:rPr lang="en-US" sz="4000" dirty="0"/>
              <a:t>&lt;/b&gt; but these will not. </a:t>
            </a:r>
          </a:p>
        </p:txBody>
      </p:sp>
    </p:spTree>
    <p:extLst>
      <p:ext uri="{BB962C8B-B14F-4D97-AF65-F5344CB8AC3E}">
        <p14:creationId xmlns:p14="http://schemas.microsoft.com/office/powerpoint/2010/main" val="11945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C88E-D71D-4AC3-AFE2-434AAC4F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46DEF5-51B1-415E-94BF-561D064BEA8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1921164"/>
            <a:ext cx="9720073" cy="438819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Open a notepad file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Save as “hello.html”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Write something (“Hello World!”)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Open the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C695E8-9981-4391-9FF9-BA5945D29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8493592" y="3591220"/>
            <a:ext cx="3185320" cy="27181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08CE30-A0CB-4F80-AA7A-97EE3C3BB7AB}"/>
              </a:ext>
            </a:extLst>
          </p:cNvPr>
          <p:cNvSpPr txBox="1"/>
          <p:nvPr/>
        </p:nvSpPr>
        <p:spPr>
          <a:xfrm>
            <a:off x="8493592" y="6411552"/>
            <a:ext cx="1444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://order.uprintinvitations.com/Invitations-Boys/Babyface-128-Birthday-Invitations-With-CLIPART-ALL-COLORS.htm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04967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636-E2E7-4E4D-8EBF-DC38E05F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shapes - CSS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884E81-50D8-4E28-8DB5-75EBBFCB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75" y="2286000"/>
            <a:ext cx="6904387" cy="4022725"/>
          </a:xfrm>
        </p:spPr>
      </p:pic>
    </p:spTree>
    <p:extLst>
      <p:ext uri="{BB962C8B-B14F-4D97-AF65-F5344CB8AC3E}">
        <p14:creationId xmlns:p14="http://schemas.microsoft.com/office/powerpoint/2010/main" val="4211380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DE9A0-8286-410E-B97A-C46CD705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Z- Index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C6C9A1-93AB-46BD-9869-1EB61BD5C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69" y="327891"/>
            <a:ext cx="7151511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AC2FAD-9201-48DA-BBFE-A4507C10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0" y="2706543"/>
            <a:ext cx="3633311" cy="32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58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636-E2E7-4E4D-8EBF-DC38E05F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shapes - CSS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F884E81-50D8-4E28-8DB5-75EBBFCB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875" y="2286000"/>
            <a:ext cx="6904387" cy="4022725"/>
          </a:xfrm>
        </p:spPr>
      </p:pic>
    </p:spTree>
    <p:extLst>
      <p:ext uri="{BB962C8B-B14F-4D97-AF65-F5344CB8AC3E}">
        <p14:creationId xmlns:p14="http://schemas.microsoft.com/office/powerpoint/2010/main" val="1457655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AE45EA-86BF-40D7-9A57-F8E5C36822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110" y="1443604"/>
            <a:ext cx="5585992" cy="521863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9B86DB-978C-4F6D-BE53-A25C198EE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around with circles</a:t>
            </a:r>
          </a:p>
        </p:txBody>
      </p:sp>
    </p:spTree>
    <p:extLst>
      <p:ext uri="{BB962C8B-B14F-4D97-AF65-F5344CB8AC3E}">
        <p14:creationId xmlns:p14="http://schemas.microsoft.com/office/powerpoint/2010/main" val="20998704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92963-E5A1-4492-B021-96219E5C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Carousel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754FB5-CD24-4D44-85E3-D012E8311FB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We can take a complex file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And still change something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And customize 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E6B05-50F7-4AB1-B0CA-93830386F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55" y="3228588"/>
            <a:ext cx="5422827" cy="3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36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6387-BF94-4A15-A2AD-1139ED34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796E9-2A65-42FD-8A7E-2C2FA20B9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46" y="2231425"/>
            <a:ext cx="3252309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600" dirty="0"/>
              <a:t>Let’s make teams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A82D7C-135D-434D-ACA7-D729F6D30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359" y="1638878"/>
            <a:ext cx="75819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9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3EA9-E68F-4128-9CD7-BBE187AB8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Presentation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14B3A6-EA7E-4747-B5B6-A8AEE605F13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24128" y="2286000"/>
            <a:ext cx="569994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Brainstorm an idea for your final project: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600" dirty="0"/>
              <a:t>Problem/question that can be solved with a pattern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3600" dirty="0"/>
              <a:t>Access full description for each day here: bit.ly/</a:t>
            </a:r>
            <a:r>
              <a:rPr lang="en-US" sz="3600" dirty="0" err="1"/>
              <a:t>patronx</a:t>
            </a:r>
            <a:endParaRPr lang="en-US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29EFCC-3C4F-45C3-91D4-FCD49404E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845" y="2084832"/>
            <a:ext cx="4980601" cy="332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0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296F2-FA61-46FE-9596-29639038B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</a:t>
            </a:r>
            <a:r>
              <a:rPr lang="en-US" dirty="0" err="1"/>
              <a:t>i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DC219-6659-40C8-8F89-2DCD8638F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87" y="2443018"/>
            <a:ext cx="2262782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6722C-6806-4F87-9919-933D90133F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1" y="2084832"/>
            <a:ext cx="3383973" cy="451196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8670C2-06DA-4D0D-B06F-3BB9B0545257}"/>
              </a:ext>
            </a:extLst>
          </p:cNvPr>
          <p:cNvSpPr txBox="1">
            <a:spLocks/>
          </p:cNvSpPr>
          <p:nvPr/>
        </p:nvSpPr>
        <p:spPr>
          <a:xfrm>
            <a:off x="4301075" y="2084831"/>
            <a:ext cx="4722852" cy="4511963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0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B518C8-7C17-40BC-BCEA-54CE63CAA60D}"/>
              </a:ext>
            </a:extLst>
          </p:cNvPr>
          <p:cNvSpPr txBox="1">
            <a:spLocks/>
          </p:cNvSpPr>
          <p:nvPr/>
        </p:nvSpPr>
        <p:spPr>
          <a:xfrm>
            <a:off x="4155255" y="2084829"/>
            <a:ext cx="5145763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Nomi !!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One year left at University of Connecticut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 I study Statistics, Computer Science, and Anthropology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I speak Russian!</a:t>
            </a:r>
          </a:p>
        </p:txBody>
      </p:sp>
    </p:spTree>
    <p:extLst>
      <p:ext uri="{BB962C8B-B14F-4D97-AF65-F5344CB8AC3E}">
        <p14:creationId xmlns:p14="http://schemas.microsoft.com/office/powerpoint/2010/main" val="247276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FB67-340C-46DA-A0F5-3BD3572E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(continued)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144594-307D-46FC-A3C6-8171259BD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" y="2184400"/>
            <a:ext cx="2419920" cy="402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0BD6C9-4D2F-48F0-931D-F63B7773BBD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3219" y="1500188"/>
            <a:ext cx="6858000" cy="38576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7194F7-171C-4E14-8485-C990A4ED2A3C}"/>
              </a:ext>
            </a:extLst>
          </p:cNvPr>
          <p:cNvSpPr txBox="1">
            <a:spLocks/>
          </p:cNvSpPr>
          <p:nvPr/>
        </p:nvSpPr>
        <p:spPr>
          <a:xfrm>
            <a:off x="3379401" y="2084832"/>
            <a:ext cx="4545399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I like art, nature, rabbits, and music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I’m from Boston, Massachusetts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This is my first time in Mexico and I don’t speak </a:t>
            </a:r>
            <a:r>
              <a:rPr lang="en-US" sz="4000" dirty="0" err="1"/>
              <a:t>Español</a:t>
            </a:r>
            <a:r>
              <a:rPr lang="en-US" sz="4000" dirty="0"/>
              <a:t> :O</a:t>
            </a:r>
          </a:p>
        </p:txBody>
      </p:sp>
    </p:spTree>
    <p:extLst>
      <p:ext uri="{BB962C8B-B14F-4D97-AF65-F5344CB8AC3E}">
        <p14:creationId xmlns:p14="http://schemas.microsoft.com/office/powerpoint/2010/main" val="28171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12DE9-6739-4DFE-A864-00D14DCA8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our Tas?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B0D90-1312-42B6-AD3B-9D2AC92A2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7" y="2045296"/>
            <a:ext cx="3215410" cy="321541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F477A7-6CBE-4E21-A09F-987BC0786654}"/>
              </a:ext>
            </a:extLst>
          </p:cNvPr>
          <p:cNvSpPr txBox="1">
            <a:spLocks/>
          </p:cNvSpPr>
          <p:nvPr/>
        </p:nvSpPr>
        <p:spPr>
          <a:xfrm>
            <a:off x="3737288" y="2548956"/>
            <a:ext cx="2456873" cy="880044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 err="1"/>
              <a:t>Angélica</a:t>
            </a:r>
            <a:endParaRPr lang="en-US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8A5914-ADD6-41EA-AA26-438C4FFC001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320" y="411753"/>
            <a:ext cx="2867890" cy="286789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19E9A68-61A0-4B52-9BF9-07578F764554}"/>
              </a:ext>
            </a:extLst>
          </p:cNvPr>
          <p:cNvSpPr txBox="1">
            <a:spLocks/>
          </p:cNvSpPr>
          <p:nvPr/>
        </p:nvSpPr>
        <p:spPr>
          <a:xfrm>
            <a:off x="7558811" y="1405676"/>
            <a:ext cx="2189018" cy="8800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Ilse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1CA8D7-7E6F-4D7F-913E-CFA643F201E0}"/>
              </a:ext>
            </a:extLst>
          </p:cNvPr>
          <p:cNvSpPr txBox="1">
            <a:spLocks/>
          </p:cNvSpPr>
          <p:nvPr/>
        </p:nvSpPr>
        <p:spPr>
          <a:xfrm>
            <a:off x="4337918" y="4773169"/>
            <a:ext cx="2189018" cy="880044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Daniela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6BB078-9A9B-4885-B6F3-2FA1A2B2B37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36" y="3314279"/>
            <a:ext cx="25717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9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34F66E-A259-4B70-AD5D-C5943741507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237" y="2766291"/>
            <a:ext cx="6465455" cy="2828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D103FF-551A-45E4-86EA-775A18938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814734-57B4-4C9F-A9A2-D4B528D2015E}"/>
              </a:ext>
            </a:extLst>
          </p:cNvPr>
          <p:cNvSpPr txBox="1">
            <a:spLocks/>
          </p:cNvSpPr>
          <p:nvPr/>
        </p:nvSpPr>
        <p:spPr>
          <a:xfrm>
            <a:off x="729673" y="2084829"/>
            <a:ext cx="11028218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1 Name!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2 Reasons that you’re here!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3 Hobbies/what you do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4 Things you like!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5483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EC74-C1ED-417E-9FD5-15A1C57A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388701-3A27-478C-877A-A25E245A635F}"/>
              </a:ext>
            </a:extLst>
          </p:cNvPr>
          <p:cNvSpPr txBox="1">
            <a:spLocks/>
          </p:cNvSpPr>
          <p:nvPr/>
        </p:nvSpPr>
        <p:spPr>
          <a:xfrm>
            <a:off x="840509" y="2084829"/>
            <a:ext cx="10806546" cy="460229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sz="4000" dirty="0"/>
              <a:t>What is a pattern?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BBA61F-A9BB-4E82-A541-F4952F9355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325" y="2955914"/>
            <a:ext cx="6461349" cy="363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48A1-EB83-467B-9E0E-8F009FCD7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D716E-A7F3-4612-81CA-6A1023727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23" y="585216"/>
            <a:ext cx="4436954" cy="5915940"/>
          </a:xfrm>
        </p:spPr>
      </p:pic>
    </p:spTree>
    <p:extLst>
      <p:ext uri="{BB962C8B-B14F-4D97-AF65-F5344CB8AC3E}">
        <p14:creationId xmlns:p14="http://schemas.microsoft.com/office/powerpoint/2010/main" val="180139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1830</TotalTime>
  <Words>491</Words>
  <Application>Microsoft Office PowerPoint</Application>
  <PresentationFormat>Widescreen</PresentationFormat>
  <Paragraphs>93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Tw Cen MT</vt:lpstr>
      <vt:lpstr>Tw Cen MT Condensed</vt:lpstr>
      <vt:lpstr>Wingdings</vt:lpstr>
      <vt:lpstr>Wingdings 3</vt:lpstr>
      <vt:lpstr>Integral</vt:lpstr>
      <vt:lpstr>Beautiful Patterns – Day 1</vt:lpstr>
      <vt:lpstr>Warm Up: Draw an engineer</vt:lpstr>
      <vt:lpstr>Welcome!</vt:lpstr>
      <vt:lpstr>Who am i?</vt:lpstr>
      <vt:lpstr>Who Am I (continued)</vt:lpstr>
      <vt:lpstr>Who are our Tas?</vt:lpstr>
      <vt:lpstr>Who are you?</vt:lpstr>
      <vt:lpstr>Patterns</vt:lpstr>
      <vt:lpstr>PowerPoint Presentation</vt:lpstr>
      <vt:lpstr>PowerPoint Presentation</vt:lpstr>
      <vt:lpstr>So what is it?</vt:lpstr>
      <vt:lpstr>What happens when we go to a restaurant?</vt:lpstr>
      <vt:lpstr>A Pattern we saw today</vt:lpstr>
      <vt:lpstr>Gale-Shapley – How to find a partner</vt:lpstr>
      <vt:lpstr>Go Go Go!</vt:lpstr>
      <vt:lpstr>Preferences</vt:lpstr>
      <vt:lpstr>Solution</vt:lpstr>
      <vt:lpstr>Other ways to use this pattern?</vt:lpstr>
      <vt:lpstr>Break</vt:lpstr>
      <vt:lpstr>How is a computer like a restaurant?</vt:lpstr>
      <vt:lpstr>The Computer is the kitchen</vt:lpstr>
      <vt:lpstr>Coding</vt:lpstr>
      <vt:lpstr>HTML</vt:lpstr>
      <vt:lpstr>HTML</vt:lpstr>
      <vt:lpstr>Let’s make shapes - CSS</vt:lpstr>
      <vt:lpstr>Z- Index</vt:lpstr>
      <vt:lpstr>Let’s make shapes - CSS</vt:lpstr>
      <vt:lpstr>Play around with circles</vt:lpstr>
      <vt:lpstr>Carousel</vt:lpstr>
      <vt:lpstr>Final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Beautiful Patterns – Day 1</dc:title>
  <dc:creator>Naomi Vilvovsky</dc:creator>
  <cp:lastModifiedBy>Profesor</cp:lastModifiedBy>
  <cp:revision>34</cp:revision>
  <dcterms:created xsi:type="dcterms:W3CDTF">2018-05-26T03:03:06Z</dcterms:created>
  <dcterms:modified xsi:type="dcterms:W3CDTF">2018-05-29T18:13:36Z</dcterms:modified>
</cp:coreProperties>
</file>